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AEE99-1DB6-4CB9-B9FD-CA090D70B634}" type="datetimeFigureOut">
              <a:rPr lang="sl-SI" smtClean="0"/>
              <a:pPr/>
              <a:t>9.12.2014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ABE75-0390-4962-AC20-42591160593F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80920" cy="5904656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Gospod Jezus,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obudi v nas spoštovanje do vsakega 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nerojenega človeškega življenja,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naredi nas sposobne 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v sadu materinega telesa 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gledati čudovito delo Stvarnika,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daj, da bodo naša srca velikodušno sprejela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vsakega otroka, ki vstopa v življenje. Amen.</a:t>
            </a:r>
          </a:p>
          <a:p>
            <a:pPr algn="r"/>
            <a:r>
              <a:rPr lang="sl-SI" sz="1200" dirty="0" smtClean="0"/>
              <a:t>papež Benedikt XVI.</a:t>
            </a:r>
          </a:p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>
                <a:solidFill>
                  <a:schemeClr val="tx1"/>
                </a:solidFill>
              </a:rPr>
              <a:t>Marija, kraljica družine, prosi za nas!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Sveti Jožef, varuh nerojenih otrok, prosi za nas!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Nedolžni otroci, prosite za nas!</a:t>
            </a:r>
          </a:p>
          <a:p>
            <a:endParaRPr lang="sl-SI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Officeova tema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Valentina</dc:creator>
  <cp:lastModifiedBy>Gost</cp:lastModifiedBy>
  <cp:revision>1</cp:revision>
  <dcterms:created xsi:type="dcterms:W3CDTF">2014-11-10T06:07:44Z</dcterms:created>
  <dcterms:modified xsi:type="dcterms:W3CDTF">2014-12-09T14:53:13Z</dcterms:modified>
</cp:coreProperties>
</file>